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79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Team</a:t>
            </a:r>
            <a:r>
              <a:rPr lang="en-US" baseline="0" dirty="0"/>
              <a:t> Scores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 Assessed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Trojan</c:v>
                </c:pt>
                <c:pt idx="1">
                  <c:v>Alpha</c:v>
                </c:pt>
                <c:pt idx="2">
                  <c:v>Beach Cities</c:v>
                </c:pt>
                <c:pt idx="3">
                  <c:v>Tower 26</c:v>
                </c:pt>
                <c:pt idx="4">
                  <c:v>Coastal Masters</c:v>
                </c:pt>
                <c:pt idx="5">
                  <c:v>South Bay United</c:v>
                </c:pt>
                <c:pt idx="6">
                  <c:v>SCAQ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41</c:v>
                </c:pt>
                <c:pt idx="1">
                  <c:v>36</c:v>
                </c:pt>
                <c:pt idx="2">
                  <c:v>35</c:v>
                </c:pt>
                <c:pt idx="3">
                  <c:v>34</c:v>
                </c:pt>
                <c:pt idx="4">
                  <c:v>32</c:v>
                </c:pt>
                <c:pt idx="5">
                  <c:v>45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6-499B-BEBE-F11385AD00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Assessed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Trojan</c:v>
                </c:pt>
                <c:pt idx="1">
                  <c:v>Alpha</c:v>
                </c:pt>
                <c:pt idx="2">
                  <c:v>Beach Cities</c:v>
                </c:pt>
                <c:pt idx="3">
                  <c:v>Tower 26</c:v>
                </c:pt>
                <c:pt idx="4">
                  <c:v>Coastal Masters</c:v>
                </c:pt>
                <c:pt idx="5">
                  <c:v>South Bay United</c:v>
                </c:pt>
                <c:pt idx="6">
                  <c:v>SCAQ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41</c:v>
                </c:pt>
                <c:pt idx="1">
                  <c:v>36</c:v>
                </c:pt>
                <c:pt idx="2">
                  <c:v>35</c:v>
                </c:pt>
                <c:pt idx="3">
                  <c:v>32</c:v>
                </c:pt>
                <c:pt idx="4">
                  <c:v>32</c:v>
                </c:pt>
                <c:pt idx="5">
                  <c:v>25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6-499B-BEBE-F11385AD0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7859199"/>
        <c:axId val="1597860863"/>
        <c:axId val="0"/>
      </c:bar3DChart>
      <c:catAx>
        <c:axId val="159785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60863"/>
        <c:crosses val="autoZero"/>
        <c:auto val="1"/>
        <c:lblAlgn val="ctr"/>
        <c:lblOffset val="100"/>
        <c:noMultiLvlLbl val="0"/>
      </c:catAx>
      <c:valAx>
        <c:axId val="159786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5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 fontScale="92500" lnSpcReduction="20000"/>
          </a:bodyPr>
          <a:lstStyle/>
          <a:p>
            <a:r>
              <a:rPr lang="en-US" sz="5800" dirty="0"/>
              <a:t>2023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4400" dirty="0"/>
              <a:t>El Segundo Aquatic Rental Group Evaluation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Tower 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Adult Triathlon Training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246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athletes qualified for triathlon world championship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Waikiki Rough water overall women's winner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triathlete Lionel Sanders joins tower 26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 downloads exceed 2 million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swimming 8-time national open water coach joins Tower 26 staff</a:t>
            </a:r>
          </a:p>
        </p:txBody>
      </p:sp>
    </p:spTree>
    <p:extLst>
      <p:ext uri="{BB962C8B-B14F-4D97-AF65-F5344CB8AC3E}">
        <p14:creationId xmlns:p14="http://schemas.microsoft.com/office/powerpoint/2010/main" val="40121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Tower 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119999" y="2742559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621766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221262" y="2497231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53644" y="4659541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Did not submit rosters.  Self scored 3/5 points on customer satisfaction ratings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B1297DDC-1EC3-9004-2D1A-281EEA2B3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9700" y="3494163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10B122F-D6E2-03E0-9555-4FC93AAEE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2631" y="3494163"/>
            <a:ext cx="914400" cy="914400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36ECD1BB-F7D6-0C2F-F95A-4D6FCFB0C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260" y="3447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5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SCAQ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Adult Masters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222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in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Natchaps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101 pier to pier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individuals in ocean clinics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400 individuals in pool clinics over summer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new swimmer intros</a:t>
            </a:r>
          </a:p>
        </p:txBody>
      </p:sp>
    </p:spTree>
    <p:extLst>
      <p:ext uri="{BB962C8B-B14F-4D97-AF65-F5344CB8AC3E}">
        <p14:creationId xmlns:p14="http://schemas.microsoft.com/office/powerpoint/2010/main" val="263840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SCAQ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119999" y="2695673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582796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396663" y="2429135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53644" y="4659541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Did not submit rosters or coaching certifications.  Did not submit quarterly report and did not provide backup for documented measurable success</a:t>
            </a:r>
          </a:p>
        </p:txBody>
      </p:sp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36ECD1BB-F7D6-0C2F-F95A-4D6FCFB0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6695" y="3388060"/>
            <a:ext cx="914400" cy="914400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53A0A41A-47AF-51E9-560F-E884FD0CD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4206" y="3378308"/>
            <a:ext cx="914400" cy="91440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CF4EC516-23BA-5B5E-E198-5AEC840FD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339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Beach Cities Swimming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Youth Swim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306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over at 2023 SCS (Summer Junior Olympics)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Ranked 104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nationally in USA swimming’s virtual club championships - # 7 in So Cal Swimming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at USA swimming futures championships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Bella Brito #14 college recruit in entire country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 Tim Murphy was named as 2023 national top 50 age group coaches by American Swimming Coaches Association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Grown team by 82 athletes from 319 to 401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Intro to Pre-Comp program</a:t>
            </a:r>
          </a:p>
        </p:txBody>
      </p:sp>
    </p:spTree>
    <p:extLst>
      <p:ext uri="{BB962C8B-B14F-4D97-AF65-F5344CB8AC3E}">
        <p14:creationId xmlns:p14="http://schemas.microsoft.com/office/powerpoint/2010/main" val="202818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Beach Cities Swimming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119999" y="2697155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585566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396663" y="2448635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53644" y="4659541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Scored 1/5 points for ES residency (10-19%).  4/10 points for community benefit</a:t>
            </a:r>
            <a:endParaRPr lang="en-US" dirty="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624BE67D-77EF-CBF1-9BC3-0FFF501DC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8351" y="3494163"/>
            <a:ext cx="914400" cy="9144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D126C1D5-7BB1-D617-FBE8-E118F544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0600" y="3414887"/>
            <a:ext cx="914400" cy="9144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E9E4AF18-1F81-6689-324D-89816795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6103" y="35235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Trojan Water Polo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Youth Water Polo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186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off dues to all El Segundo/Da Vinci residents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teams compete in Junior Olympics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Hired Former LMU asst. Coach Kyle Nadel as Age Group Coordinator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9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Trojan Water Polo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928437" y="2457723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431747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120438" y="2425431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41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53644" y="4659541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41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score full points on El Segundo Resident participation and providing events for community benefit</a:t>
            </a:r>
            <a:endParaRPr lang="en-US" dirty="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624BE67D-77EF-CBF1-9BC3-0FFF501DC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7671" y="3274686"/>
            <a:ext cx="914400" cy="9144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D126C1D5-7BB1-D617-FBE8-E118F544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1549" y="3189711"/>
            <a:ext cx="914400" cy="9144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E9E4AF18-1F81-6689-324D-89816795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0831" y="33253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CFB8-C28D-B9CC-5F98-6F7DCF1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Aquatic Rental Scores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F84D888-CEE8-878F-373C-C372CE7E8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2076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58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1AC5-0AB5-4C3A-0B4F-C4C919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Document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E557D-F3F1-7349-45E5-2050D431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6" y="0"/>
            <a:ext cx="5523794" cy="6885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3563DC-0971-B98A-12F0-C0637743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54"/>
            <a:ext cx="5523794" cy="68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6E340-AB0A-D6C5-001B-60465429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1" y="0"/>
            <a:ext cx="596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Alpha Aquatics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Youth Swim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235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 new team records in 2023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overall and 1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men's medium team division at Winter Sectionals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summer age group champs  Notably Anthony Gullickson who won all 6 of his individual events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5 swimmers in summer Jr nationals</a:t>
            </a:r>
          </a:p>
        </p:txBody>
      </p:sp>
    </p:spTree>
    <p:extLst>
      <p:ext uri="{BB962C8B-B14F-4D97-AF65-F5344CB8AC3E}">
        <p14:creationId xmlns:p14="http://schemas.microsoft.com/office/powerpoint/2010/main" val="406382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Alpha Aquatics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100024" y="2810185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699191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237971" y="2474200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04595C38-8B28-0C87-5B17-13E1BB19E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260" y="347938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63169" y="4654532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Self scored 2/5 points in El Segundo resident participation(20%-39%) and 4/10 points in community benefit programs.</a:t>
            </a: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F34C8E48-C5BB-CFAE-9CF1-0EB8E491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9340" y="3507409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9D803C24-D98B-12F3-C3AC-4BCE5E17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9700" y="3462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South Bay United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Youth Water Polo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96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Competed in Junior Olympics for all teams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 having a 12U girls team compete in junior Olympics</a:t>
            </a:r>
          </a:p>
        </p:txBody>
      </p:sp>
    </p:spTree>
    <p:extLst>
      <p:ext uri="{BB962C8B-B14F-4D97-AF65-F5344CB8AC3E}">
        <p14:creationId xmlns:p14="http://schemas.microsoft.com/office/powerpoint/2010/main" val="109321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South Bay United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779636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606768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192126" y="2393417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63169" y="4654532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Did not provide rosters, insurance, or coaching staff certifications.  Also lost points for documented measurable success and programs for community benefit</a:t>
            </a:r>
          </a:p>
        </p:txBody>
      </p:sp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A1BBDB33-A4AC-A687-D705-B9FA8FD7F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260" y="3407418"/>
            <a:ext cx="914400" cy="914400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4F2B16A5-0F7F-ACD4-1924-FEB58EC4E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6691" y="3429000"/>
            <a:ext cx="914400" cy="91440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B1297DDC-1EC3-9004-2D1A-281EEA2B3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9700" y="3462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Coastal Masters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Adult Water Polo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390274"/>
            <a:ext cx="9865895" cy="172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138 members making it one of the largest active masters water polo clubs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summer, ran a weekly women's game – Only open/drop in women's game in the area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2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Coastal Masters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0B7A78-036C-4B69-E559-C5D1B289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564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Group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60A5D-96ED-5F9E-E56F-7BC4C8BAADED}"/>
              </a:ext>
            </a:extLst>
          </p:cNvPr>
          <p:cNvSpPr txBox="1"/>
          <p:nvPr/>
        </p:nvSpPr>
        <p:spPr>
          <a:xfrm>
            <a:off x="1042737" y="2779504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Rosters provided?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BEB4A-A01C-DDE4-99F2-8434D8FD06DB}"/>
              </a:ext>
            </a:extLst>
          </p:cNvPr>
          <p:cNvSpPr txBox="1"/>
          <p:nvPr/>
        </p:nvSpPr>
        <p:spPr>
          <a:xfrm>
            <a:off x="5117431" y="2641005"/>
            <a:ext cx="195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Quarterly reports turned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425DF-90B1-5215-5C2C-1FD191F9583E}"/>
              </a:ext>
            </a:extLst>
          </p:cNvPr>
          <p:cNvSpPr txBox="1"/>
          <p:nvPr/>
        </p:nvSpPr>
        <p:spPr>
          <a:xfrm>
            <a:off x="9192126" y="2477861"/>
            <a:ext cx="1957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Coaching staff certifications provided?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469F7-835D-F221-9108-CCEE1B809397}"/>
              </a:ext>
            </a:extLst>
          </p:cNvPr>
          <p:cNvSpPr txBox="1"/>
          <p:nvPr/>
        </p:nvSpPr>
        <p:spPr>
          <a:xfrm>
            <a:off x="1120000" y="4636168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assessed score: 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0FBB0-3802-9619-1467-509678A01EA5}"/>
              </a:ext>
            </a:extLst>
          </p:cNvPr>
          <p:cNvSpPr txBox="1"/>
          <p:nvPr/>
        </p:nvSpPr>
        <p:spPr>
          <a:xfrm>
            <a:off x="7853644" y="4659541"/>
            <a:ext cx="27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 assessed score: 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C5C0F-ED57-2F34-B69F-83807854761C}"/>
              </a:ext>
            </a:extLst>
          </p:cNvPr>
          <p:cNvSpPr txBox="1"/>
          <p:nvPr/>
        </p:nvSpPr>
        <p:spPr>
          <a:xfrm>
            <a:off x="1119999" y="5448616"/>
            <a:ext cx="103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Limiting Factors:  Lost points for no additional programs for community benefit and self scored low on El Segundo resident participation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B1297DDC-1EC3-9004-2D1A-281EEA2B3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9700" y="3474095"/>
            <a:ext cx="914400" cy="9144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949D3ED2-EBA3-A2D7-3DD2-861C4DAC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4105" y="3437203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A10B122F-D6E2-03E0-9555-4FC93AAEE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7053" y="34740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530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110</TotalTime>
  <Words>654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Depth</vt:lpstr>
      <vt:lpstr>El Segundo Aquatic Rental Group Evaluation</vt:lpstr>
      <vt:lpstr>Sample Document</vt:lpstr>
      <vt:lpstr>PowerPoint Presentation</vt:lpstr>
      <vt:lpstr>Alpha Aquatics</vt:lpstr>
      <vt:lpstr>Alpha Aquatics </vt:lpstr>
      <vt:lpstr>South Bay United</vt:lpstr>
      <vt:lpstr>South Bay United</vt:lpstr>
      <vt:lpstr>Coastal Masters</vt:lpstr>
      <vt:lpstr>Coastal Masters</vt:lpstr>
      <vt:lpstr>Tower 26</vt:lpstr>
      <vt:lpstr>Tower 26</vt:lpstr>
      <vt:lpstr>SCAQ</vt:lpstr>
      <vt:lpstr>SCAQ</vt:lpstr>
      <vt:lpstr>Beach Cities Swimming</vt:lpstr>
      <vt:lpstr>Beach Cities Swimming</vt:lpstr>
      <vt:lpstr>Trojan Water Polo</vt:lpstr>
      <vt:lpstr>Trojan Water Polo</vt:lpstr>
      <vt:lpstr>Aquatic Rental Scores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Segundo Aquatic Rental Group Evaluation</dc:title>
  <dc:creator>Lormans, Joseph</dc:creator>
  <cp:lastModifiedBy>Lormans, Joseph</cp:lastModifiedBy>
  <cp:revision>2</cp:revision>
  <dcterms:created xsi:type="dcterms:W3CDTF">2024-01-18T22:17:00Z</dcterms:created>
  <dcterms:modified xsi:type="dcterms:W3CDTF">2024-01-19T00:07:53Z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